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61" r:id="rId6"/>
    <p:sldId id="262" r:id="rId7"/>
    <p:sldId id="260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A0CF0-3B3F-4099-815D-B90DA78934F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6A811-A516-4F2B-B458-65A2B4F64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6A811-A516-4F2B-B458-65A2B4F647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23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F3F0-BA44-416E-B68F-AF3B5FED55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DF45-A300-4092-9D6B-0FF9F2933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F3F0-BA44-416E-B68F-AF3B5FED55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DF45-A300-4092-9D6B-0FF9F2933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F3F0-BA44-416E-B68F-AF3B5FED55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DF45-A300-4092-9D6B-0FF9F2933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F3F0-BA44-416E-B68F-AF3B5FED55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DF45-A300-4092-9D6B-0FF9F2933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F3F0-BA44-416E-B68F-AF3B5FED55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DF45-A300-4092-9D6B-0FF9F2933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F3F0-BA44-416E-B68F-AF3B5FED55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DF45-A300-4092-9D6B-0FF9F2933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F3F0-BA44-416E-B68F-AF3B5FED55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DF45-A300-4092-9D6B-0FF9F2933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F3F0-BA44-416E-B68F-AF3B5FED55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DF45-A300-4092-9D6B-0FF9F2933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F3F0-BA44-416E-B68F-AF3B5FED55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DF45-A300-4092-9D6B-0FF9F2933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F3F0-BA44-416E-B68F-AF3B5FED55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DF45-A300-4092-9D6B-0FF9F29337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F3F0-BA44-416E-B68F-AF3B5FED55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5ADF45-A300-4092-9D6B-0FF9F29337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45ADF45-A300-4092-9D6B-0FF9F293379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94DF3F0-BA44-416E-B68F-AF3B5FED55A1}" type="datetimeFigureOut">
              <a:rPr lang="en-US" smtClean="0"/>
              <a:t>1/27/2014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543800" cy="2593975"/>
          </a:xfrm>
        </p:spPr>
        <p:txBody>
          <a:bodyPr/>
          <a:lstStyle/>
          <a:p>
            <a:r>
              <a:rPr lang="en-US" sz="3200" dirty="0" smtClean="0"/>
              <a:t>“Try </a:t>
            </a:r>
            <a:r>
              <a:rPr lang="en-US" sz="3200" dirty="0"/>
              <a:t>not to become a man of success, but rather try to become a man of value</a:t>
            </a:r>
            <a:r>
              <a:rPr lang="en-US" sz="3200" dirty="0" smtClean="0"/>
              <a:t>.”.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-Albert Einstein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Benjamin Ramirez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Lindsay High School Class of 2014</a:t>
            </a:r>
          </a:p>
        </p:txBody>
      </p:sp>
      <p:pic>
        <p:nvPicPr>
          <p:cNvPr id="2050" name="Picture 2" descr="https://pbs.twimg.com/profile_images/367170520/Lindsay_Cardinal_Master_without_ty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695700"/>
            <a:ext cx="3162300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37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5" y="1600200"/>
            <a:ext cx="4601813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My 4 Years of High School at LHS</a:t>
            </a:r>
            <a:endParaRPr lang="en-US" sz="2400" dirty="0"/>
          </a:p>
          <a:p>
            <a:pPr lvl="1"/>
            <a:r>
              <a:rPr lang="en-US" sz="2400" dirty="0" smtClean="0"/>
              <a:t>Clubs</a:t>
            </a:r>
          </a:p>
          <a:p>
            <a:pPr lvl="2"/>
            <a:r>
              <a:rPr lang="en-US" sz="2400" dirty="0" smtClean="0"/>
              <a:t>History Club and Christian Club</a:t>
            </a:r>
          </a:p>
          <a:p>
            <a:pPr lvl="1"/>
            <a:r>
              <a:rPr lang="en-US" sz="2400" dirty="0" smtClean="0"/>
              <a:t>Sports</a:t>
            </a:r>
          </a:p>
          <a:p>
            <a:pPr lvl="2"/>
            <a:r>
              <a:rPr lang="en-US" sz="2400" dirty="0" smtClean="0"/>
              <a:t>Freshman year  JV Baseball</a:t>
            </a:r>
          </a:p>
          <a:p>
            <a:pPr lvl="2"/>
            <a:r>
              <a:rPr lang="en-US" sz="2400" dirty="0" smtClean="0"/>
              <a:t>3 Years of Basketball (1 Freshmen, 2 JV)</a:t>
            </a:r>
          </a:p>
          <a:p>
            <a:pPr lvl="1"/>
            <a:r>
              <a:rPr lang="en-US" sz="2400" dirty="0" smtClean="0"/>
              <a:t>Family</a:t>
            </a:r>
          </a:p>
          <a:p>
            <a:pPr lvl="2"/>
            <a:r>
              <a:rPr lang="en-US" sz="2400" dirty="0" smtClean="0"/>
              <a:t>Only Child</a:t>
            </a:r>
          </a:p>
        </p:txBody>
      </p:sp>
      <p:pic>
        <p:nvPicPr>
          <p:cNvPr id="7170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668" y="1371600"/>
            <a:ext cx="3775857" cy="48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88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Senior Writing (7 Rhetorical Modes)</a:t>
            </a:r>
          </a:p>
          <a:p>
            <a:pPr lvl="1"/>
            <a:r>
              <a:rPr lang="en-US" sz="2400" dirty="0" smtClean="0"/>
              <a:t>Journals</a:t>
            </a:r>
          </a:p>
          <a:p>
            <a:pPr lvl="1"/>
            <a:r>
              <a:rPr lang="en-US" sz="2400" dirty="0" smtClean="0"/>
              <a:t>Job Shadow</a:t>
            </a:r>
          </a:p>
          <a:p>
            <a:pPr lvl="1"/>
            <a:r>
              <a:rPr lang="en-US" sz="2400" dirty="0" smtClean="0"/>
              <a:t>Visual Representation </a:t>
            </a:r>
            <a:endParaRPr lang="en-US" sz="2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00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Most important month of journals?</a:t>
            </a:r>
          </a:p>
          <a:p>
            <a:pPr lvl="1"/>
            <a:r>
              <a:rPr lang="en-US" sz="2600" dirty="0" smtClean="0"/>
              <a:t>The most important month of my journals was December</a:t>
            </a:r>
          </a:p>
          <a:p>
            <a:r>
              <a:rPr lang="en-US" sz="2600" dirty="0" smtClean="0"/>
              <a:t>Where did this series of journals get me?</a:t>
            </a:r>
          </a:p>
          <a:p>
            <a:pPr lvl="1"/>
            <a:r>
              <a:rPr lang="en-US" sz="2600" dirty="0" smtClean="0"/>
              <a:t>It made me come to the realization of all of the hard work that I put in each and every month.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098" name="Picture 2" descr="http://www.levimage.com/image/web/product/paper/journals/ads55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712" y="1447800"/>
            <a:ext cx="4308088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50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Shadow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Who did I job shadow? </a:t>
            </a:r>
          </a:p>
          <a:p>
            <a:pPr lvl="1"/>
            <a:r>
              <a:rPr lang="en-US" sz="2400" dirty="0" err="1" smtClean="0"/>
              <a:t>Khanh</a:t>
            </a:r>
            <a:r>
              <a:rPr lang="en-US" sz="2400" dirty="0" smtClean="0"/>
              <a:t> Do</a:t>
            </a:r>
          </a:p>
          <a:p>
            <a:r>
              <a:rPr lang="en-US" sz="2400" dirty="0" smtClean="0"/>
              <a:t>What does this job require?</a:t>
            </a:r>
          </a:p>
          <a:p>
            <a:pPr lvl="1"/>
            <a:r>
              <a:rPr lang="en-US" sz="2400" dirty="0" smtClean="0"/>
              <a:t>Ethics</a:t>
            </a:r>
          </a:p>
          <a:p>
            <a:pPr lvl="1"/>
            <a:r>
              <a:rPr lang="en-US" sz="2400" dirty="0" smtClean="0"/>
              <a:t>Patience</a:t>
            </a:r>
          </a:p>
          <a:p>
            <a:pPr lvl="1"/>
            <a:r>
              <a:rPr lang="en-US" sz="2400" dirty="0" smtClean="0"/>
              <a:t>Education</a:t>
            </a:r>
          </a:p>
          <a:p>
            <a:r>
              <a:rPr lang="en-US" sz="2400" dirty="0" smtClean="0"/>
              <a:t>What kind of education is necessary?</a:t>
            </a:r>
          </a:p>
          <a:p>
            <a:pPr lvl="1"/>
            <a:r>
              <a:rPr lang="en-US" sz="2400" dirty="0" err="1" smtClean="0"/>
              <a:t>PharmD</a:t>
            </a:r>
            <a:r>
              <a:rPr lang="en-US" sz="2400" dirty="0" smtClean="0"/>
              <a:t>. Degree</a:t>
            </a:r>
          </a:p>
          <a:p>
            <a:pPr lvl="1"/>
            <a:r>
              <a:rPr lang="en-US" sz="2400" dirty="0" smtClean="0"/>
              <a:t>Internships</a:t>
            </a:r>
            <a:endParaRPr lang="en-US" sz="2400" dirty="0"/>
          </a:p>
          <a:p>
            <a:r>
              <a:rPr lang="en-US" sz="2400" dirty="0" smtClean="0"/>
              <a:t>Would I work here?</a:t>
            </a:r>
          </a:p>
          <a:p>
            <a:pPr lvl="1"/>
            <a:r>
              <a:rPr lang="en-US" sz="2400" dirty="0" smtClean="0"/>
              <a:t>I currently had the desire to pursue a job in the Pharmacy field</a:t>
            </a:r>
          </a:p>
        </p:txBody>
      </p:sp>
      <p:pic>
        <p:nvPicPr>
          <p:cNvPr id="5122" name="Picture 2" descr="http://mw2.google.com/mw-panoramio/photos/medium/533381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636" y="0"/>
            <a:ext cx="4086968" cy="2305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2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Paper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Why did I choose religion?</a:t>
            </a:r>
          </a:p>
          <a:p>
            <a:pPr lvl="1"/>
            <a:r>
              <a:rPr lang="en-US" sz="2400" dirty="0" smtClean="0"/>
              <a:t>I was interested in this topic because I have some background knowledge of this topic</a:t>
            </a:r>
          </a:p>
          <a:p>
            <a:pPr lvl="1"/>
            <a:r>
              <a:rPr lang="en-US" sz="2400" dirty="0" smtClean="0"/>
              <a:t>Wanted to choose a topic that I would most enjoy</a:t>
            </a:r>
          </a:p>
          <a:p>
            <a:r>
              <a:rPr lang="en-US" sz="2400" dirty="0" smtClean="0"/>
              <a:t>What knowledge did I gain from writing these essays?</a:t>
            </a:r>
          </a:p>
          <a:p>
            <a:pPr lvl="1"/>
            <a:r>
              <a:rPr lang="en-US" sz="2400" dirty="0" smtClean="0"/>
              <a:t>I learned how religion is expressed and viewed by many ethnicities globally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969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616323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93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High School..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2 Years at a </a:t>
            </a:r>
            <a:r>
              <a:rPr lang="en-US" sz="2400" dirty="0" smtClean="0"/>
              <a:t>University</a:t>
            </a:r>
            <a:endParaRPr lang="en-US" sz="2400" dirty="0" smtClean="0"/>
          </a:p>
          <a:p>
            <a:pPr lvl="1"/>
            <a:r>
              <a:rPr lang="en-US" sz="2400" dirty="0" smtClean="0"/>
              <a:t>Complete my pre-requisites for Pharmacy School</a:t>
            </a:r>
          </a:p>
          <a:p>
            <a:r>
              <a:rPr lang="en-US" sz="2400" dirty="0" smtClean="0"/>
              <a:t>Pharmacy </a:t>
            </a:r>
            <a:r>
              <a:rPr lang="en-US" sz="2400" dirty="0" smtClean="0"/>
              <a:t>School- UCSF</a:t>
            </a:r>
            <a:endParaRPr lang="en-US" sz="2400" dirty="0" smtClean="0"/>
          </a:p>
          <a:p>
            <a:pPr lvl="1"/>
            <a:r>
              <a:rPr lang="en-US" sz="2400" dirty="0" smtClean="0"/>
              <a:t>4 years of pharmacy school</a:t>
            </a:r>
            <a:endParaRPr lang="en-US" sz="2400" dirty="0"/>
          </a:p>
          <a:p>
            <a:r>
              <a:rPr lang="en-US" sz="2400" dirty="0" smtClean="0"/>
              <a:t>Obstacles</a:t>
            </a:r>
          </a:p>
          <a:p>
            <a:pPr lvl="1"/>
            <a:r>
              <a:rPr lang="en-US" sz="2400" dirty="0" smtClean="0"/>
              <a:t>Finances</a:t>
            </a:r>
          </a:p>
          <a:p>
            <a:pPr lvl="1"/>
            <a:r>
              <a:rPr lang="en-US" sz="2400" dirty="0" smtClean="0"/>
              <a:t>Studying</a:t>
            </a:r>
          </a:p>
          <a:p>
            <a:r>
              <a:rPr lang="en-US" sz="2400" dirty="0" smtClean="0"/>
              <a:t>Commitment for Success 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 descr="http://msinaccounting.com/wp-content/uploads/2013-06-17/grand-canyon-universit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368302"/>
            <a:ext cx="4191000" cy="227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30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 appreciate the time that you took to interview me on this important and special day.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859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2018</TotalTime>
  <Words>278</Words>
  <Application>Microsoft Office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“Try not to become a man of success, but rather try to become a man of value.”. -Albert Einstein </vt:lpstr>
      <vt:lpstr>About Me</vt:lpstr>
      <vt:lpstr>Preview</vt:lpstr>
      <vt:lpstr>Journals</vt:lpstr>
      <vt:lpstr>Job Shadow </vt:lpstr>
      <vt:lpstr>Research Paper </vt:lpstr>
      <vt:lpstr>Visual Rep</vt:lpstr>
      <vt:lpstr>After High School..</vt:lpstr>
      <vt:lpstr>Thank You!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Project</dc:title>
  <dc:creator>Ramirez</dc:creator>
  <cp:lastModifiedBy>Ramirez</cp:lastModifiedBy>
  <cp:revision>17</cp:revision>
  <dcterms:created xsi:type="dcterms:W3CDTF">2014-01-14T19:11:32Z</dcterms:created>
  <dcterms:modified xsi:type="dcterms:W3CDTF">2014-01-27T23:54:29Z</dcterms:modified>
</cp:coreProperties>
</file>